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331" r:id="rId7"/>
  </p:sldIdLst>
  <p:sldSz cx="9906000" cy="6858000" type="A4"/>
  <p:notesSz cx="6786563" cy="99234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1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E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90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092" y="114"/>
      </p:cViewPr>
      <p:guideLst>
        <p:guide orient="horz" pos="2183"/>
        <p:guide pos="31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dirty="0">
                <a:latin typeface="궁서" panose="02030600000101010101" pitchFamily="18" charset="-127"/>
                <a:ea typeface="궁서" panose="02030600000101010101" pitchFamily="18" charset="-127"/>
              </a:rPr>
              <a:t>지역별 자전거 대여 현황</a:t>
            </a:r>
            <a:endParaRPr lang="ko-KR" sz="2400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2021년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36C-4875-BF80-93E135B8D3A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수원시</c:v>
                </c:pt>
                <c:pt idx="1">
                  <c:v>부천시</c:v>
                </c:pt>
                <c:pt idx="2">
                  <c:v>평택시</c:v>
                </c:pt>
                <c:pt idx="3">
                  <c:v>오산시</c:v>
                </c:pt>
                <c:pt idx="4">
                  <c:v>과천시</c:v>
                </c:pt>
              </c:strCache>
            </c:strRef>
          </c:cat>
          <c:val>
            <c:numRef>
              <c:f>Sheet1!$B$2:$F$2</c:f>
              <c:numCache>
                <c:formatCode>_(* #,##0_);_(* \(#,##0\);_(* "-"_);_(@_)</c:formatCode>
                <c:ptCount val="5"/>
                <c:pt idx="0">
                  <c:v>15244</c:v>
                </c:pt>
                <c:pt idx="1">
                  <c:v>928</c:v>
                </c:pt>
                <c:pt idx="2">
                  <c:v>21214</c:v>
                </c:pt>
                <c:pt idx="3">
                  <c:v>16222</c:v>
                </c:pt>
                <c:pt idx="4">
                  <c:v>14600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2022년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수원시</c:v>
                </c:pt>
                <c:pt idx="1">
                  <c:v>부천시</c:v>
                </c:pt>
                <c:pt idx="2">
                  <c:v>평택시</c:v>
                </c:pt>
                <c:pt idx="3">
                  <c:v>오산시</c:v>
                </c:pt>
                <c:pt idx="4">
                  <c:v>과천시</c:v>
                </c:pt>
              </c:strCache>
            </c:strRef>
          </c:cat>
          <c:val>
            <c:numRef>
              <c:f>Sheet1!$B$3:$F$3</c:f>
              <c:numCache>
                <c:formatCode>_(* #,##0_);_(* \(#,##0\);_(* "-"_);_(@_)</c:formatCode>
                <c:ptCount val="5"/>
                <c:pt idx="0">
                  <c:v>18190</c:v>
                </c:pt>
                <c:pt idx="1">
                  <c:v>10659</c:v>
                </c:pt>
                <c:pt idx="2">
                  <c:v>23613</c:v>
                </c:pt>
                <c:pt idx="3">
                  <c:v>16016</c:v>
                </c:pt>
                <c:pt idx="4">
                  <c:v>12726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_(* #,##0_);_(* \(#,##0\);_(* &quot;-&quot;_);_(@_)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1000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75F2DC-D13A-4566-8658-DB4DAA45D8C1}" type="doc">
      <dgm:prSet loTypeId="urn:microsoft.com/office/officeart/2005/8/layout/matrix3" loCatId="matrix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72B3031F-A24C-4CEA-BC5C-9BC7362A9441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팔</a:t>
          </a:r>
        </a:p>
      </dgm:t>
    </dgm:pt>
    <dgm:pt modelId="{0690E3BA-54D5-4500-9D4F-50CDED5034B5}" type="parTrans" cxnId="{8898CF72-C175-470F-A9B0-89FDE39E360F}">
      <dgm:prSet/>
      <dgm:spPr/>
      <dgm:t>
        <a:bodyPr/>
        <a:lstStyle/>
        <a:p>
          <a:pPr latinLnBrk="1"/>
          <a:endParaRPr lang="ko-KR" altLang="en-US"/>
        </a:p>
      </dgm:t>
    </dgm:pt>
    <dgm:pt modelId="{5BCA2D22-0B2E-48E8-967A-8758B0A7CE0C}" type="sibTrans" cxnId="{8898CF72-C175-470F-A9B0-89FDE39E360F}">
      <dgm:prSet/>
      <dgm:spPr/>
      <dgm:t>
        <a:bodyPr/>
        <a:lstStyle/>
        <a:p>
          <a:pPr latinLnBrk="1"/>
          <a:endParaRPr lang="ko-KR" altLang="en-US"/>
        </a:p>
      </dgm:t>
    </dgm:pt>
    <dgm:pt modelId="{B3CF1676-29E3-4052-8BFE-414C7FCA790D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팔목</a:t>
          </a:r>
        </a:p>
      </dgm:t>
    </dgm:pt>
    <dgm:pt modelId="{0DFF8742-768F-482F-ADA9-E6DF8F290CE4}" type="parTrans" cxnId="{16183D77-3F04-4388-A2BD-4AC0533CE6D8}">
      <dgm:prSet/>
      <dgm:spPr/>
      <dgm:t>
        <a:bodyPr/>
        <a:lstStyle/>
        <a:p>
          <a:pPr latinLnBrk="1"/>
          <a:endParaRPr lang="ko-KR" altLang="en-US"/>
        </a:p>
      </dgm:t>
    </dgm:pt>
    <dgm:pt modelId="{4436D7FD-F6EC-4C37-A957-E8DD5DDFFF01}" type="sibTrans" cxnId="{16183D77-3F04-4388-A2BD-4AC0533CE6D8}">
      <dgm:prSet/>
      <dgm:spPr/>
      <dgm:t>
        <a:bodyPr/>
        <a:lstStyle/>
        <a:p>
          <a:pPr latinLnBrk="1"/>
          <a:endParaRPr lang="ko-KR" altLang="en-US"/>
        </a:p>
      </dgm:t>
    </dgm:pt>
    <dgm:pt modelId="{EBBC3863-FDFF-4374-BD3B-50F2ECC58B3C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발목</a:t>
          </a:r>
        </a:p>
      </dgm:t>
    </dgm:pt>
    <dgm:pt modelId="{BC1C0FDB-FD80-4FA1-AA39-6169196DD24D}" type="parTrans" cxnId="{31ACDAFC-FEAD-4DC1-8115-87E693CDD59A}">
      <dgm:prSet/>
      <dgm:spPr/>
      <dgm:t>
        <a:bodyPr/>
        <a:lstStyle/>
        <a:p>
          <a:pPr latinLnBrk="1"/>
          <a:endParaRPr lang="ko-KR" altLang="en-US"/>
        </a:p>
      </dgm:t>
    </dgm:pt>
    <dgm:pt modelId="{36FC4A7E-85FB-4253-BB4B-16A505E25BE3}" type="sibTrans" cxnId="{31ACDAFC-FEAD-4DC1-8115-87E693CDD59A}">
      <dgm:prSet/>
      <dgm:spPr/>
      <dgm:t>
        <a:bodyPr/>
        <a:lstStyle/>
        <a:p>
          <a:pPr latinLnBrk="1"/>
          <a:endParaRPr lang="ko-KR" altLang="en-US"/>
        </a:p>
      </dgm:t>
    </dgm:pt>
    <dgm:pt modelId="{DAFD4901-A750-44EF-B6D8-55B593E3D25C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무릎</a:t>
          </a:r>
        </a:p>
      </dgm:t>
    </dgm:pt>
    <dgm:pt modelId="{E4CA9474-1758-416E-88F7-2AAC10CBFC48}" type="parTrans" cxnId="{D085C27A-1AF6-4559-A012-7A105BC37611}">
      <dgm:prSet/>
      <dgm:spPr/>
      <dgm:t>
        <a:bodyPr/>
        <a:lstStyle/>
        <a:p>
          <a:pPr latinLnBrk="1"/>
          <a:endParaRPr lang="ko-KR" altLang="en-US"/>
        </a:p>
      </dgm:t>
    </dgm:pt>
    <dgm:pt modelId="{494672B1-9C47-4986-AE7C-9CA7CA26C2F8}" type="sibTrans" cxnId="{D085C27A-1AF6-4559-A012-7A105BC37611}">
      <dgm:prSet/>
      <dgm:spPr/>
      <dgm:t>
        <a:bodyPr/>
        <a:lstStyle/>
        <a:p>
          <a:pPr latinLnBrk="1"/>
          <a:endParaRPr lang="ko-KR" altLang="en-US"/>
        </a:p>
      </dgm:t>
    </dgm:pt>
    <dgm:pt modelId="{02F7D7BD-3229-400B-812E-9A440E7F9FC6}" type="pres">
      <dgm:prSet presAssocID="{0A75F2DC-D13A-4566-8658-DB4DAA45D8C1}" presName="matrix" presStyleCnt="0">
        <dgm:presLayoutVars>
          <dgm:chMax val="1"/>
          <dgm:dir/>
          <dgm:resizeHandles val="exact"/>
        </dgm:presLayoutVars>
      </dgm:prSet>
      <dgm:spPr/>
    </dgm:pt>
    <dgm:pt modelId="{D1BA88F2-18CA-4E9E-8609-B48F4DE32DE8}" type="pres">
      <dgm:prSet presAssocID="{0A75F2DC-D13A-4566-8658-DB4DAA45D8C1}" presName="diamond" presStyleLbl="bgShp" presStyleIdx="0" presStyleCnt="1"/>
      <dgm:spPr/>
    </dgm:pt>
    <dgm:pt modelId="{3A4EF2BB-26ED-4E3A-A1E6-81226874313A}" type="pres">
      <dgm:prSet presAssocID="{0A75F2DC-D13A-4566-8658-DB4DAA45D8C1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A25E9CD0-05AC-42E4-9E05-C58C549942AA}" type="pres">
      <dgm:prSet presAssocID="{0A75F2DC-D13A-4566-8658-DB4DAA45D8C1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D22F1373-0EF7-4697-80E0-2277BCFF4F64}" type="pres">
      <dgm:prSet presAssocID="{0A75F2DC-D13A-4566-8658-DB4DAA45D8C1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E1687ACB-DF71-4385-AAAD-CC006A57290C}" type="pres">
      <dgm:prSet presAssocID="{0A75F2DC-D13A-4566-8658-DB4DAA45D8C1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652E172B-DA49-4A39-B76B-754EF24FDBE6}" type="presOf" srcId="{B3CF1676-29E3-4052-8BFE-414C7FCA790D}" destId="{A25E9CD0-05AC-42E4-9E05-C58C549942AA}" srcOrd="0" destOrd="0" presId="urn:microsoft.com/office/officeart/2005/8/layout/matrix3"/>
    <dgm:cxn modelId="{1B6F2A65-E8B5-49E0-B02A-D204719F3016}" type="presOf" srcId="{72B3031F-A24C-4CEA-BC5C-9BC7362A9441}" destId="{3A4EF2BB-26ED-4E3A-A1E6-81226874313A}" srcOrd="0" destOrd="0" presId="urn:microsoft.com/office/officeart/2005/8/layout/matrix3"/>
    <dgm:cxn modelId="{8898CF72-C175-470F-A9B0-89FDE39E360F}" srcId="{0A75F2DC-D13A-4566-8658-DB4DAA45D8C1}" destId="{72B3031F-A24C-4CEA-BC5C-9BC7362A9441}" srcOrd="0" destOrd="0" parTransId="{0690E3BA-54D5-4500-9D4F-50CDED5034B5}" sibTransId="{5BCA2D22-0B2E-48E8-967A-8758B0A7CE0C}"/>
    <dgm:cxn modelId="{5788A054-B6E0-4836-93E0-EF07B6536A99}" type="presOf" srcId="{DAFD4901-A750-44EF-B6D8-55B593E3D25C}" destId="{E1687ACB-DF71-4385-AAAD-CC006A57290C}" srcOrd="0" destOrd="0" presId="urn:microsoft.com/office/officeart/2005/8/layout/matrix3"/>
    <dgm:cxn modelId="{16183D77-3F04-4388-A2BD-4AC0533CE6D8}" srcId="{0A75F2DC-D13A-4566-8658-DB4DAA45D8C1}" destId="{B3CF1676-29E3-4052-8BFE-414C7FCA790D}" srcOrd="1" destOrd="0" parTransId="{0DFF8742-768F-482F-ADA9-E6DF8F290CE4}" sibTransId="{4436D7FD-F6EC-4C37-A957-E8DD5DDFFF01}"/>
    <dgm:cxn modelId="{D085C27A-1AF6-4559-A012-7A105BC37611}" srcId="{0A75F2DC-D13A-4566-8658-DB4DAA45D8C1}" destId="{DAFD4901-A750-44EF-B6D8-55B593E3D25C}" srcOrd="3" destOrd="0" parTransId="{E4CA9474-1758-416E-88F7-2AAC10CBFC48}" sibTransId="{494672B1-9C47-4986-AE7C-9CA7CA26C2F8}"/>
    <dgm:cxn modelId="{29D2A386-4638-4EEF-8101-F119A187B05F}" type="presOf" srcId="{0A75F2DC-D13A-4566-8658-DB4DAA45D8C1}" destId="{02F7D7BD-3229-400B-812E-9A440E7F9FC6}" srcOrd="0" destOrd="0" presId="urn:microsoft.com/office/officeart/2005/8/layout/matrix3"/>
    <dgm:cxn modelId="{B371AC8A-0C31-46A9-A5C3-A650F5EEEBD6}" type="presOf" srcId="{EBBC3863-FDFF-4374-BD3B-50F2ECC58B3C}" destId="{D22F1373-0EF7-4697-80E0-2277BCFF4F64}" srcOrd="0" destOrd="0" presId="urn:microsoft.com/office/officeart/2005/8/layout/matrix3"/>
    <dgm:cxn modelId="{31ACDAFC-FEAD-4DC1-8115-87E693CDD59A}" srcId="{0A75F2DC-D13A-4566-8658-DB4DAA45D8C1}" destId="{EBBC3863-FDFF-4374-BD3B-50F2ECC58B3C}" srcOrd="2" destOrd="0" parTransId="{BC1C0FDB-FD80-4FA1-AA39-6169196DD24D}" sibTransId="{36FC4A7E-85FB-4253-BB4B-16A505E25BE3}"/>
    <dgm:cxn modelId="{09FE1463-731C-479E-8A79-F9730CDC72EC}" type="presParOf" srcId="{02F7D7BD-3229-400B-812E-9A440E7F9FC6}" destId="{D1BA88F2-18CA-4E9E-8609-B48F4DE32DE8}" srcOrd="0" destOrd="0" presId="urn:microsoft.com/office/officeart/2005/8/layout/matrix3"/>
    <dgm:cxn modelId="{1FFE9B68-6E44-43CF-9258-8C3C271717A2}" type="presParOf" srcId="{02F7D7BD-3229-400B-812E-9A440E7F9FC6}" destId="{3A4EF2BB-26ED-4E3A-A1E6-81226874313A}" srcOrd="1" destOrd="0" presId="urn:microsoft.com/office/officeart/2005/8/layout/matrix3"/>
    <dgm:cxn modelId="{6951B37E-1187-490C-8E39-F757C306586B}" type="presParOf" srcId="{02F7D7BD-3229-400B-812E-9A440E7F9FC6}" destId="{A25E9CD0-05AC-42E4-9E05-C58C549942AA}" srcOrd="2" destOrd="0" presId="urn:microsoft.com/office/officeart/2005/8/layout/matrix3"/>
    <dgm:cxn modelId="{5BD614A3-A9D1-45BF-9ABD-EE67231176AE}" type="presParOf" srcId="{02F7D7BD-3229-400B-812E-9A440E7F9FC6}" destId="{D22F1373-0EF7-4697-80E0-2277BCFF4F64}" srcOrd="3" destOrd="0" presId="urn:microsoft.com/office/officeart/2005/8/layout/matrix3"/>
    <dgm:cxn modelId="{6B4495EC-B929-4EAE-AE78-D5E38B08501C}" type="presParOf" srcId="{02F7D7BD-3229-400B-812E-9A440E7F9FC6}" destId="{E1687ACB-DF71-4385-AAAD-CC006A57290C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FA35EB-8DC1-4DF5-86A1-0BAFC10D0BEF}" type="doc">
      <dgm:prSet loTypeId="urn:microsoft.com/office/officeart/2008/layout/VerticalCurvedList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BDA82E48-910E-47FF-9473-49C3DC3AE11A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허리</a:t>
          </a:r>
        </a:p>
      </dgm:t>
    </dgm:pt>
    <dgm:pt modelId="{B77F17F9-5AEF-456E-AAD3-1D83943DBE3B}" type="parTrans" cxnId="{5B2583E6-E07E-4B45-8C5C-58546F312A8A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46AC127-0E46-4E98-A18B-1118D9D9621E}" type="sibTrans" cxnId="{5B2583E6-E07E-4B45-8C5C-58546F312A8A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8890D072-D621-42C4-B76E-326B94E3912D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허벅지</a:t>
          </a:r>
        </a:p>
      </dgm:t>
    </dgm:pt>
    <dgm:pt modelId="{417B5425-7101-48F8-95CA-7C585A440FF3}" type="parTrans" cxnId="{380627E6-3134-4CF0-845F-D34FD7DE6B3D}">
      <dgm:prSet/>
      <dgm:spPr/>
      <dgm:t>
        <a:bodyPr/>
        <a:lstStyle/>
        <a:p>
          <a:pPr latinLnBrk="1"/>
          <a:endParaRPr lang="ko-KR" altLang="en-US"/>
        </a:p>
      </dgm:t>
    </dgm:pt>
    <dgm:pt modelId="{6AF2FEC3-59F7-410E-9472-9FDF1746FB7A}" type="sibTrans" cxnId="{380627E6-3134-4CF0-845F-D34FD7DE6B3D}">
      <dgm:prSet/>
      <dgm:spPr/>
      <dgm:t>
        <a:bodyPr/>
        <a:lstStyle/>
        <a:p>
          <a:pPr latinLnBrk="1"/>
          <a:endParaRPr lang="ko-KR" altLang="en-US"/>
        </a:p>
      </dgm:t>
    </dgm:pt>
    <dgm:pt modelId="{2529BEC8-3B8C-4755-B7B4-4F8BCC461D79}" type="pres">
      <dgm:prSet presAssocID="{DBFA35EB-8DC1-4DF5-86A1-0BAFC10D0BEF}" presName="Name0" presStyleCnt="0">
        <dgm:presLayoutVars>
          <dgm:chMax val="7"/>
          <dgm:chPref val="7"/>
          <dgm:dir/>
        </dgm:presLayoutVars>
      </dgm:prSet>
      <dgm:spPr/>
    </dgm:pt>
    <dgm:pt modelId="{523C7F4A-EDA8-4B72-9976-2244471DF36D}" type="pres">
      <dgm:prSet presAssocID="{DBFA35EB-8DC1-4DF5-86A1-0BAFC10D0BEF}" presName="Name1" presStyleCnt="0"/>
      <dgm:spPr/>
    </dgm:pt>
    <dgm:pt modelId="{13CDF52C-7F77-4232-A95D-8101003F8344}" type="pres">
      <dgm:prSet presAssocID="{DBFA35EB-8DC1-4DF5-86A1-0BAFC10D0BEF}" presName="cycle" presStyleCnt="0"/>
      <dgm:spPr/>
    </dgm:pt>
    <dgm:pt modelId="{79CCA04F-DC28-4351-90D8-94384C34B4ED}" type="pres">
      <dgm:prSet presAssocID="{DBFA35EB-8DC1-4DF5-86A1-0BAFC10D0BEF}" presName="srcNode" presStyleLbl="node1" presStyleIdx="0" presStyleCnt="2"/>
      <dgm:spPr/>
    </dgm:pt>
    <dgm:pt modelId="{03431F97-B226-4865-ADB1-DB5D8B479A36}" type="pres">
      <dgm:prSet presAssocID="{DBFA35EB-8DC1-4DF5-86A1-0BAFC10D0BEF}" presName="conn" presStyleLbl="parChTrans1D2" presStyleIdx="0" presStyleCnt="1"/>
      <dgm:spPr/>
    </dgm:pt>
    <dgm:pt modelId="{896A1AA9-2BB7-4006-A15D-6B557C91315B}" type="pres">
      <dgm:prSet presAssocID="{DBFA35EB-8DC1-4DF5-86A1-0BAFC10D0BEF}" presName="extraNode" presStyleLbl="node1" presStyleIdx="0" presStyleCnt="2"/>
      <dgm:spPr/>
    </dgm:pt>
    <dgm:pt modelId="{1AB67090-CC13-4282-A282-666804EF454A}" type="pres">
      <dgm:prSet presAssocID="{DBFA35EB-8DC1-4DF5-86A1-0BAFC10D0BEF}" presName="dstNode" presStyleLbl="node1" presStyleIdx="0" presStyleCnt="2"/>
      <dgm:spPr/>
    </dgm:pt>
    <dgm:pt modelId="{418CB098-BBF5-4E05-B8E1-4879C9B0517B}" type="pres">
      <dgm:prSet presAssocID="{BDA82E48-910E-47FF-9473-49C3DC3AE11A}" presName="text_1" presStyleLbl="node1" presStyleIdx="0" presStyleCnt="2">
        <dgm:presLayoutVars>
          <dgm:bulletEnabled val="1"/>
        </dgm:presLayoutVars>
      </dgm:prSet>
      <dgm:spPr/>
    </dgm:pt>
    <dgm:pt modelId="{C0DF9AAF-C6F6-4A28-A941-769870BBBDCE}" type="pres">
      <dgm:prSet presAssocID="{BDA82E48-910E-47FF-9473-49C3DC3AE11A}" presName="accent_1" presStyleCnt="0"/>
      <dgm:spPr/>
    </dgm:pt>
    <dgm:pt modelId="{AC3C0D10-2A2D-4A44-9EDC-0D5FAA193B2A}" type="pres">
      <dgm:prSet presAssocID="{BDA82E48-910E-47FF-9473-49C3DC3AE11A}" presName="accentRepeatNode" presStyleLbl="solidFgAcc1" presStyleIdx="0" presStyleCnt="2"/>
      <dgm:spPr/>
    </dgm:pt>
    <dgm:pt modelId="{58EB980A-CE49-4E5B-87AC-1D0985A4D1A4}" type="pres">
      <dgm:prSet presAssocID="{8890D072-D621-42C4-B76E-326B94E3912D}" presName="text_2" presStyleLbl="node1" presStyleIdx="1" presStyleCnt="2">
        <dgm:presLayoutVars>
          <dgm:bulletEnabled val="1"/>
        </dgm:presLayoutVars>
      </dgm:prSet>
      <dgm:spPr/>
    </dgm:pt>
    <dgm:pt modelId="{131541CB-1B04-45AD-B14D-67DC71402101}" type="pres">
      <dgm:prSet presAssocID="{8890D072-D621-42C4-B76E-326B94E3912D}" presName="accent_2" presStyleCnt="0"/>
      <dgm:spPr/>
    </dgm:pt>
    <dgm:pt modelId="{CC017D3E-9C1C-4730-AFA8-99E7A0222191}" type="pres">
      <dgm:prSet presAssocID="{8890D072-D621-42C4-B76E-326B94E3912D}" presName="accentRepeatNode" presStyleLbl="solidFgAcc1" presStyleIdx="1" presStyleCnt="2"/>
      <dgm:spPr/>
    </dgm:pt>
  </dgm:ptLst>
  <dgm:cxnLst>
    <dgm:cxn modelId="{EEC5810A-9139-4695-A735-C34D1B83FEEF}" type="presOf" srcId="{DBFA35EB-8DC1-4DF5-86A1-0BAFC10D0BEF}" destId="{2529BEC8-3B8C-4755-B7B4-4F8BCC461D79}" srcOrd="0" destOrd="0" presId="urn:microsoft.com/office/officeart/2008/layout/VerticalCurvedList"/>
    <dgm:cxn modelId="{4E50C6D8-2B2D-4070-905C-7718AE68089E}" type="presOf" srcId="{C46AC127-0E46-4E98-A18B-1118D9D9621E}" destId="{03431F97-B226-4865-ADB1-DB5D8B479A36}" srcOrd="0" destOrd="0" presId="urn:microsoft.com/office/officeart/2008/layout/VerticalCurvedList"/>
    <dgm:cxn modelId="{785BDDE2-6D02-43E8-B501-CD63A5333047}" type="presOf" srcId="{BDA82E48-910E-47FF-9473-49C3DC3AE11A}" destId="{418CB098-BBF5-4E05-B8E1-4879C9B0517B}" srcOrd="0" destOrd="0" presId="urn:microsoft.com/office/officeart/2008/layout/VerticalCurvedList"/>
    <dgm:cxn modelId="{380627E6-3134-4CF0-845F-D34FD7DE6B3D}" srcId="{DBFA35EB-8DC1-4DF5-86A1-0BAFC10D0BEF}" destId="{8890D072-D621-42C4-B76E-326B94E3912D}" srcOrd="1" destOrd="0" parTransId="{417B5425-7101-48F8-95CA-7C585A440FF3}" sibTransId="{6AF2FEC3-59F7-410E-9472-9FDF1746FB7A}"/>
    <dgm:cxn modelId="{5B2583E6-E07E-4B45-8C5C-58546F312A8A}" srcId="{DBFA35EB-8DC1-4DF5-86A1-0BAFC10D0BEF}" destId="{BDA82E48-910E-47FF-9473-49C3DC3AE11A}" srcOrd="0" destOrd="0" parTransId="{B77F17F9-5AEF-456E-AAD3-1D83943DBE3B}" sibTransId="{C46AC127-0E46-4E98-A18B-1118D9D9621E}"/>
    <dgm:cxn modelId="{F1F8A8FF-BFAA-45AF-B773-4857D711B93A}" type="presOf" srcId="{8890D072-D621-42C4-B76E-326B94E3912D}" destId="{58EB980A-CE49-4E5B-87AC-1D0985A4D1A4}" srcOrd="0" destOrd="0" presId="urn:microsoft.com/office/officeart/2008/layout/VerticalCurvedList"/>
    <dgm:cxn modelId="{9EEEF0D2-A7B4-47CC-BB38-7E6B650B6058}" type="presParOf" srcId="{2529BEC8-3B8C-4755-B7B4-4F8BCC461D79}" destId="{523C7F4A-EDA8-4B72-9976-2244471DF36D}" srcOrd="0" destOrd="0" presId="urn:microsoft.com/office/officeart/2008/layout/VerticalCurvedList"/>
    <dgm:cxn modelId="{8D4865A9-7B7D-48E8-BF3D-5B9EA63BA42A}" type="presParOf" srcId="{523C7F4A-EDA8-4B72-9976-2244471DF36D}" destId="{13CDF52C-7F77-4232-A95D-8101003F8344}" srcOrd="0" destOrd="0" presId="urn:microsoft.com/office/officeart/2008/layout/VerticalCurvedList"/>
    <dgm:cxn modelId="{01127E91-AAFF-47A6-AA3F-EE3D7A897534}" type="presParOf" srcId="{13CDF52C-7F77-4232-A95D-8101003F8344}" destId="{79CCA04F-DC28-4351-90D8-94384C34B4ED}" srcOrd="0" destOrd="0" presId="urn:microsoft.com/office/officeart/2008/layout/VerticalCurvedList"/>
    <dgm:cxn modelId="{B3881D36-2F83-478D-A226-6CB14961E699}" type="presParOf" srcId="{13CDF52C-7F77-4232-A95D-8101003F8344}" destId="{03431F97-B226-4865-ADB1-DB5D8B479A36}" srcOrd="1" destOrd="0" presId="urn:microsoft.com/office/officeart/2008/layout/VerticalCurvedList"/>
    <dgm:cxn modelId="{C525A4C2-5C72-46DC-B0AE-9BA4B1AA74E9}" type="presParOf" srcId="{13CDF52C-7F77-4232-A95D-8101003F8344}" destId="{896A1AA9-2BB7-4006-A15D-6B557C91315B}" srcOrd="2" destOrd="0" presId="urn:microsoft.com/office/officeart/2008/layout/VerticalCurvedList"/>
    <dgm:cxn modelId="{CB7E0E07-83B2-429F-8BC7-02629F100E7F}" type="presParOf" srcId="{13CDF52C-7F77-4232-A95D-8101003F8344}" destId="{1AB67090-CC13-4282-A282-666804EF454A}" srcOrd="3" destOrd="0" presId="urn:microsoft.com/office/officeart/2008/layout/VerticalCurvedList"/>
    <dgm:cxn modelId="{1CF02391-CC78-4264-B660-1F3D08D5601A}" type="presParOf" srcId="{523C7F4A-EDA8-4B72-9976-2244471DF36D}" destId="{418CB098-BBF5-4E05-B8E1-4879C9B0517B}" srcOrd="1" destOrd="0" presId="urn:microsoft.com/office/officeart/2008/layout/VerticalCurvedList"/>
    <dgm:cxn modelId="{F42F48B1-703F-4BEA-8CFD-458B30AC16E8}" type="presParOf" srcId="{523C7F4A-EDA8-4B72-9976-2244471DF36D}" destId="{C0DF9AAF-C6F6-4A28-A941-769870BBBDCE}" srcOrd="2" destOrd="0" presId="urn:microsoft.com/office/officeart/2008/layout/VerticalCurvedList"/>
    <dgm:cxn modelId="{7E1253AE-114D-4F86-BF58-1D328E972BC7}" type="presParOf" srcId="{C0DF9AAF-C6F6-4A28-A941-769870BBBDCE}" destId="{AC3C0D10-2A2D-4A44-9EDC-0D5FAA193B2A}" srcOrd="0" destOrd="0" presId="urn:microsoft.com/office/officeart/2008/layout/VerticalCurvedList"/>
    <dgm:cxn modelId="{00311C35-8D8B-4940-A6B3-E4B9A72C21E0}" type="presParOf" srcId="{523C7F4A-EDA8-4B72-9976-2244471DF36D}" destId="{58EB980A-CE49-4E5B-87AC-1D0985A4D1A4}" srcOrd="3" destOrd="0" presId="urn:microsoft.com/office/officeart/2008/layout/VerticalCurvedList"/>
    <dgm:cxn modelId="{78BBDE4E-534D-43B9-855C-112DA19F38DA}" type="presParOf" srcId="{523C7F4A-EDA8-4B72-9976-2244471DF36D}" destId="{131541CB-1B04-45AD-B14D-67DC71402101}" srcOrd="4" destOrd="0" presId="urn:microsoft.com/office/officeart/2008/layout/VerticalCurvedList"/>
    <dgm:cxn modelId="{561EBD2C-295F-41BC-BF4F-813DD162FEDE}" type="presParOf" srcId="{131541CB-1B04-45AD-B14D-67DC71402101}" destId="{CC017D3E-9C1C-4730-AFA8-99E7A022219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BA88F2-18CA-4E9E-8609-B48F4DE32DE8}">
      <dsp:nvSpPr>
        <dsp:cNvPr id="0" name=""/>
        <dsp:cNvSpPr/>
      </dsp:nvSpPr>
      <dsp:spPr>
        <a:xfrm>
          <a:off x="39967" y="0"/>
          <a:ext cx="1786355" cy="1786355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4EF2BB-26ED-4E3A-A1E6-81226874313A}">
      <dsp:nvSpPr>
        <dsp:cNvPr id="0" name=""/>
        <dsp:cNvSpPr/>
      </dsp:nvSpPr>
      <dsp:spPr>
        <a:xfrm>
          <a:off x="209670" y="169703"/>
          <a:ext cx="696678" cy="69667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팔</a:t>
          </a:r>
        </a:p>
      </dsp:txBody>
      <dsp:txXfrm>
        <a:off x="243679" y="203712"/>
        <a:ext cx="628660" cy="628660"/>
      </dsp:txXfrm>
    </dsp:sp>
    <dsp:sp modelId="{A25E9CD0-05AC-42E4-9E05-C58C549942AA}">
      <dsp:nvSpPr>
        <dsp:cNvPr id="0" name=""/>
        <dsp:cNvSpPr/>
      </dsp:nvSpPr>
      <dsp:spPr>
        <a:xfrm>
          <a:off x="959939" y="169703"/>
          <a:ext cx="696678" cy="69667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팔목</a:t>
          </a:r>
        </a:p>
      </dsp:txBody>
      <dsp:txXfrm>
        <a:off x="993948" y="203712"/>
        <a:ext cx="628660" cy="628660"/>
      </dsp:txXfrm>
    </dsp:sp>
    <dsp:sp modelId="{D22F1373-0EF7-4697-80E0-2277BCFF4F64}">
      <dsp:nvSpPr>
        <dsp:cNvPr id="0" name=""/>
        <dsp:cNvSpPr/>
      </dsp:nvSpPr>
      <dsp:spPr>
        <a:xfrm>
          <a:off x="209670" y="919972"/>
          <a:ext cx="696678" cy="69667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발목</a:t>
          </a:r>
        </a:p>
      </dsp:txBody>
      <dsp:txXfrm>
        <a:off x="243679" y="953981"/>
        <a:ext cx="628660" cy="628660"/>
      </dsp:txXfrm>
    </dsp:sp>
    <dsp:sp modelId="{E1687ACB-DF71-4385-AAAD-CC006A57290C}">
      <dsp:nvSpPr>
        <dsp:cNvPr id="0" name=""/>
        <dsp:cNvSpPr/>
      </dsp:nvSpPr>
      <dsp:spPr>
        <a:xfrm>
          <a:off x="959939" y="919972"/>
          <a:ext cx="696678" cy="69667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무릎</a:t>
          </a:r>
        </a:p>
      </dsp:txBody>
      <dsp:txXfrm>
        <a:off x="993948" y="953981"/>
        <a:ext cx="628660" cy="6286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431F97-B226-4865-ADB1-DB5D8B479A36}">
      <dsp:nvSpPr>
        <dsp:cNvPr id="0" name=""/>
        <dsp:cNvSpPr/>
      </dsp:nvSpPr>
      <dsp:spPr>
        <a:xfrm>
          <a:off x="-1700443" y="-265509"/>
          <a:ext cx="2043286" cy="2043286"/>
        </a:xfrm>
        <a:prstGeom prst="blockArc">
          <a:avLst>
            <a:gd name="adj1" fmla="val 18900000"/>
            <a:gd name="adj2" fmla="val 2700000"/>
            <a:gd name="adj3" fmla="val 1057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8CB098-BBF5-4E05-B8E1-4879C9B0517B}">
      <dsp:nvSpPr>
        <dsp:cNvPr id="0" name=""/>
        <dsp:cNvSpPr/>
      </dsp:nvSpPr>
      <dsp:spPr>
        <a:xfrm>
          <a:off x="277992" y="216042"/>
          <a:ext cx="1328029" cy="43202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19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허리</a:t>
          </a:r>
        </a:p>
      </dsp:txBody>
      <dsp:txXfrm>
        <a:off x="277992" y="216042"/>
        <a:ext cx="1328029" cy="432024"/>
      </dsp:txXfrm>
    </dsp:sp>
    <dsp:sp modelId="{AC3C0D10-2A2D-4A44-9EDC-0D5FAA193B2A}">
      <dsp:nvSpPr>
        <dsp:cNvPr id="0" name=""/>
        <dsp:cNvSpPr/>
      </dsp:nvSpPr>
      <dsp:spPr>
        <a:xfrm>
          <a:off x="7977" y="162039"/>
          <a:ext cx="540030" cy="54003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8EB980A-CE49-4E5B-87AC-1D0985A4D1A4}">
      <dsp:nvSpPr>
        <dsp:cNvPr id="0" name=""/>
        <dsp:cNvSpPr/>
      </dsp:nvSpPr>
      <dsp:spPr>
        <a:xfrm>
          <a:off x="277992" y="864200"/>
          <a:ext cx="1328029" cy="43202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19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허벅지</a:t>
          </a:r>
        </a:p>
      </dsp:txBody>
      <dsp:txXfrm>
        <a:off x="277992" y="864200"/>
        <a:ext cx="1328029" cy="432024"/>
      </dsp:txXfrm>
    </dsp:sp>
    <dsp:sp modelId="{CC017D3E-9C1C-4730-AFA8-99E7A0222191}">
      <dsp:nvSpPr>
        <dsp:cNvPr id="0" name=""/>
        <dsp:cNvSpPr/>
      </dsp:nvSpPr>
      <dsp:spPr>
        <a:xfrm>
          <a:off x="7977" y="810197"/>
          <a:ext cx="540030" cy="54003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4149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74725" y="1239838"/>
            <a:ext cx="4837113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4149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739043"/>
            <a:ext cx="9906000" cy="3651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평행 사변형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-1" y="0"/>
            <a:ext cx="8543925" cy="1085914"/>
          </a:xfrm>
          <a:prstGeom prst="parallelogram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8255"/>
            <a:ext cx="8543924" cy="1085913"/>
          </a:xfrm>
          <a:ln>
            <a:noFill/>
          </a:ln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FBB48EFA-6B83-4872-83FD-66FA439CB4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76" y="6133833"/>
            <a:ext cx="1801034" cy="61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ysClr val="windowText" lastClr="000000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191EB155-9051-42F9-BE13-C437967780C6}"/>
              </a:ext>
            </a:extLst>
          </p:cNvPr>
          <p:cNvSpPr/>
          <p:nvPr userDrawn="1"/>
        </p:nvSpPr>
        <p:spPr>
          <a:xfrm>
            <a:off x="-1" y="710468"/>
            <a:ext cx="9906000" cy="3651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사다리꼴 6">
            <a:extLst>
              <a:ext uri="{FF2B5EF4-FFF2-40B4-BE49-F238E27FC236}">
                <a16:creationId xmlns:a16="http://schemas.microsoft.com/office/drawing/2014/main" id="{75C407BC-D4D7-47AE-B05D-701BC6DFD521}"/>
              </a:ext>
            </a:extLst>
          </p:cNvPr>
          <p:cNvSpPr/>
          <p:nvPr userDrawn="1"/>
        </p:nvSpPr>
        <p:spPr>
          <a:xfrm>
            <a:off x="681037" y="-10321"/>
            <a:ext cx="8543925" cy="1085914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C1A04ED2-B503-430D-91B9-B1E724D143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76" y="6133833"/>
            <a:ext cx="1801034" cy="6135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-9525"/>
            <a:ext cx="9906000" cy="1066864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평행 사변형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5015725" y="1"/>
            <a:ext cx="4890273" cy="6858000"/>
          </a:xfrm>
          <a:prstGeom prst="parallelogram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2997A6E0-01CE-4B30-AF99-E26DAF4BD393}"/>
              </a:ext>
            </a:extLst>
          </p:cNvPr>
          <p:cNvSpPr/>
          <p:nvPr/>
        </p:nvSpPr>
        <p:spPr>
          <a:xfrm>
            <a:off x="1290907" y="3055059"/>
            <a:ext cx="7449635" cy="1530388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en-US" altLang="ko-KR" sz="4800" b="1" dirty="0">
                <a:effectLst>
                  <a:reflection blurRad="6350" stA="50000" endA="300" endPos="50000" dist="29997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Bicycle Museum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FBDFEE58-0D2D-4DBB-B2E3-5C1A8FDADE9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76" y="152618"/>
            <a:ext cx="2111189" cy="69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L 도형 21">
            <a:extLst>
              <a:ext uri="{FF2B5EF4-FFF2-40B4-BE49-F238E27FC236}">
                <a16:creationId xmlns:a16="http://schemas.microsoft.com/office/drawing/2014/main" id="{0B8CCCD1-16B4-45E5-A6F1-4A96C38E5A92}"/>
              </a:ext>
            </a:extLst>
          </p:cNvPr>
          <p:cNvSpPr/>
          <p:nvPr/>
        </p:nvSpPr>
        <p:spPr>
          <a:xfrm flipH="1">
            <a:off x="3325207" y="3299482"/>
            <a:ext cx="591843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L 도형 22">
            <a:extLst>
              <a:ext uri="{FF2B5EF4-FFF2-40B4-BE49-F238E27FC236}">
                <a16:creationId xmlns:a16="http://schemas.microsoft.com/office/drawing/2014/main" id="{4A362AAE-054D-4822-8E47-15CCFD791A62}"/>
              </a:ext>
            </a:extLst>
          </p:cNvPr>
          <p:cNvSpPr/>
          <p:nvPr/>
        </p:nvSpPr>
        <p:spPr>
          <a:xfrm flipH="1">
            <a:off x="3325207" y="4528657"/>
            <a:ext cx="591843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4" name="L 도형 23">
            <a:extLst>
              <a:ext uri="{FF2B5EF4-FFF2-40B4-BE49-F238E27FC236}">
                <a16:creationId xmlns:a16="http://schemas.microsoft.com/office/drawing/2014/main" id="{E08BC4E0-7067-4F1A-9D55-EEADBC07A18C}"/>
              </a:ext>
            </a:extLst>
          </p:cNvPr>
          <p:cNvSpPr/>
          <p:nvPr/>
        </p:nvSpPr>
        <p:spPr>
          <a:xfrm flipH="1">
            <a:off x="3325207" y="5738357"/>
            <a:ext cx="591843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3306523" y="2090097"/>
            <a:ext cx="591843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6" name="순서도: 화면 표시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3092386" y="1568532"/>
            <a:ext cx="1294244" cy="886690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순서도: 화면 표시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3092386" y="2777917"/>
            <a:ext cx="1294244" cy="886690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순서도: 화면 표시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3092386" y="3995743"/>
            <a:ext cx="1294244" cy="886690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순서도: 화면 표시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3092386" y="5209451"/>
            <a:ext cx="1294244" cy="886690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435977" y="1731267"/>
            <a:ext cx="4137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자전거 교육 및 운동 원리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435978" y="2954661"/>
            <a:ext cx="4137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사이클링 장비 설명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435978" y="4155387"/>
            <a:ext cx="4137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공영자전거 운영 현황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435978" y="5373589"/>
            <a:ext cx="4137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자전거의 종류 및 운동 효과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F7A3973E-D8A1-453F-ABB5-F0A2C354B3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29" t="65666" r="4038"/>
          <a:stretch/>
        </p:blipFill>
        <p:spPr>
          <a:xfrm>
            <a:off x="588271" y="1616157"/>
            <a:ext cx="1807703" cy="187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자전거 교육 및 운동 원리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27303" y="1381145"/>
            <a:ext cx="7815790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Bicycle training</a:t>
            </a: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Bike skills will last a lifetime and save countless lives</a:t>
            </a: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000" dirty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Adults fatalities account for an increasing percentage of all bike crashes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427303" y="3746447"/>
            <a:ext cx="7012588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자전거 운동 원리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앞바퀴가 </a:t>
            </a:r>
            <a:r>
              <a:rPr lang="ko-KR" altLang="en-US" sz="2000" dirty="0" err="1">
                <a:latin typeface="굴림" panose="020B0600000101010101" pitchFamily="50" charset="-127"/>
                <a:ea typeface="굴림" panose="020B0600000101010101" pitchFamily="50" charset="-127"/>
              </a:rPr>
              <a:t>조향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뒷바퀴가 구동식으로 페달을 돌리면 크랭크 회전력으로 큰 </a:t>
            </a:r>
            <a:r>
              <a:rPr lang="ko-KR" altLang="en-US" sz="2000" dirty="0" err="1">
                <a:latin typeface="굴림" panose="020B0600000101010101" pitchFamily="50" charset="-127"/>
                <a:ea typeface="굴림" panose="020B0600000101010101" pitchFamily="50" charset="-127"/>
              </a:rPr>
              <a:t>스프라켓에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 물려 있는 체인으로 뒷바퀴의 작은 </a:t>
            </a:r>
            <a:r>
              <a:rPr lang="ko-KR" altLang="en-US" sz="2000" dirty="0" err="1">
                <a:latin typeface="굴림" panose="020B0600000101010101" pitchFamily="50" charset="-127"/>
                <a:ea typeface="굴림" panose="020B0600000101010101" pitchFamily="50" charset="-127"/>
              </a:rPr>
              <a:t>스프라켓과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 연결되어 뒷바퀴를 구동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50235" y="4413951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둥근 위쪽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502126" y="2529533"/>
            <a:ext cx="1348510" cy="2272140"/>
          </a:xfrm>
          <a:prstGeom prst="round2Same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몸의 보호</a:t>
            </a:r>
          </a:p>
        </p:txBody>
      </p:sp>
      <p:sp>
        <p:nvSpPr>
          <p:cNvPr id="7" name="사각형: 둥근 위쪽 모서리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502383" y="4802201"/>
            <a:ext cx="1348510" cy="1126310"/>
          </a:xfrm>
          <a:prstGeom prst="round2Same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안전</a:t>
            </a:r>
            <a:b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</a:b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대책</a:t>
            </a:r>
          </a:p>
        </p:txBody>
      </p:sp>
      <p:sp>
        <p:nvSpPr>
          <p:cNvPr id="9" name="사각형: 잘린 한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 flipH="1">
            <a:off x="1842025" y="1643902"/>
            <a:ext cx="1798797" cy="900000"/>
          </a:xfrm>
          <a:prstGeom prst="snip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순서도: 판단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842025" y="1643902"/>
            <a:ext cx="1798797" cy="900000"/>
          </a:xfrm>
          <a:prstGeom prst="flowChartDecision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장비</a:t>
            </a:r>
          </a:p>
        </p:txBody>
      </p:sp>
      <p:sp>
        <p:nvSpPr>
          <p:cNvPr id="11" name="사각형: 잘린 한쪽 모서리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 flipH="1">
            <a:off x="3640822" y="1643902"/>
            <a:ext cx="5746459" cy="900000"/>
          </a:xfrm>
          <a:prstGeom prst="snip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3" name="순서도: 판단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3640822" y="1643902"/>
            <a:ext cx="5746459" cy="900000"/>
          </a:xfrm>
          <a:prstGeom prst="flowChartDecision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내용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사이클링 장비 설명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10436842"/>
              </p:ext>
            </p:extLst>
          </p:nvPr>
        </p:nvGraphicFramePr>
        <p:xfrm>
          <a:off x="1850636" y="2538413"/>
          <a:ext cx="7536645" cy="338974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793109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5743536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56495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헬멧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가장 기본적인 보호장비로 머리 형태에 맞는 것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56495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글러브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미끄럼 방지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충격의 완화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전도 시 부상 방지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2356170"/>
                  </a:ext>
                </a:extLst>
              </a:tr>
              <a:tr h="112991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선글라스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자외선 차단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먼지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벌레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</a:t>
                      </a:r>
                      <a:r>
                        <a:rPr lang="en-US" altLang="ko-KR" sz="1800" baseline="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</a:t>
                      </a:r>
                      <a:r>
                        <a:rPr lang="ko-KR" altLang="en-US" sz="1800" baseline="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비 등 눈의 손상을 막아주며 도로의 눈부신 반사가 있을 경우 노면 상태 파악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1299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테일 </a:t>
                      </a: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라이트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다른 사람에게 자신의 존재를 나타내며 </a:t>
                      </a:r>
                      <a:r>
                        <a:rPr lang="ko-KR" altLang="en-US" sz="1800" baseline="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</a:t>
                      </a:r>
                      <a:r>
                        <a:rPr lang="ko-KR" altLang="en-US" sz="1800" baseline="0" dirty="0" err="1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프론트</a:t>
                      </a:r>
                      <a:r>
                        <a:rPr lang="ko-KR" altLang="en-US" sz="1800" baseline="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</a:t>
                      </a:r>
                      <a:r>
                        <a:rPr lang="ko-KR" altLang="en-US" sz="1800" baseline="0" dirty="0" err="1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라이트와</a:t>
                      </a:r>
                      <a:r>
                        <a:rPr lang="ko-KR" altLang="en-US" sz="1800" baseline="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함께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장착이 의무인 필수 장비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3. </a:t>
            </a:r>
            <a:r>
              <a:rPr lang="ko-KR" altLang="en-US" dirty="0"/>
              <a:t>공영자전거 운영 현황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778778465"/>
              </p:ext>
            </p:extLst>
          </p:nvPr>
        </p:nvGraphicFramePr>
        <p:xfrm>
          <a:off x="565608" y="1554163"/>
          <a:ext cx="8845583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물결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6511637" y="2321727"/>
            <a:ext cx="1745673" cy="584200"/>
          </a:xfrm>
          <a:prstGeom prst="wav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녹색 교통수단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한쪽 모서리는 잘리고 다른 쪽 모서리는 둥근 사각형 4">
            <a:extLst>
              <a:ext uri="{FF2B5EF4-FFF2-40B4-BE49-F238E27FC236}">
                <a16:creationId xmlns:a16="http://schemas.microsoft.com/office/drawing/2014/main" id="{C04601DA-5DCC-4A34-80C7-BE7E4A1EC962}"/>
              </a:ext>
            </a:extLst>
          </p:cNvPr>
          <p:cNvSpPr/>
          <p:nvPr/>
        </p:nvSpPr>
        <p:spPr>
          <a:xfrm flipH="1" flipV="1">
            <a:off x="5105926" y="1224495"/>
            <a:ext cx="4286280" cy="4644850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1" name="사각형: 모서리가 접힌 도형 120">
            <a:extLst>
              <a:ext uri="{FF2B5EF4-FFF2-40B4-BE49-F238E27FC236}">
                <a16:creationId xmlns:a16="http://schemas.microsoft.com/office/drawing/2014/main" id="{C288788A-27AC-40AD-94D2-08A8C3C0C96C}"/>
              </a:ext>
            </a:extLst>
          </p:cNvPr>
          <p:cNvSpPr/>
          <p:nvPr/>
        </p:nvSpPr>
        <p:spPr>
          <a:xfrm>
            <a:off x="5272359" y="3683163"/>
            <a:ext cx="3953414" cy="2038180"/>
          </a:xfrm>
          <a:prstGeom prst="foldedCorner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D49A021C-AA7F-485E-BC7A-78EAB0598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950720B7-A8A5-41FF-99E1-BF0C94BA7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자전거의 종류 및 운동 효과</a:t>
            </a:r>
          </a:p>
        </p:txBody>
      </p:sp>
      <p:sp>
        <p:nvSpPr>
          <p:cNvPr id="33" name="오각형 32">
            <a:extLst>
              <a:ext uri="{FF2B5EF4-FFF2-40B4-BE49-F238E27FC236}">
                <a16:creationId xmlns:a16="http://schemas.microsoft.com/office/drawing/2014/main" id="{C6F49D80-E91D-4D42-88DF-763E4E023094}"/>
              </a:ext>
            </a:extLst>
          </p:cNvPr>
          <p:cNvSpPr/>
          <p:nvPr/>
        </p:nvSpPr>
        <p:spPr>
          <a:xfrm flipV="1">
            <a:off x="6021224" y="3818645"/>
            <a:ext cx="2455685" cy="744600"/>
          </a:xfrm>
          <a:prstGeom prst="pentagon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35" name="다이어그램 34">
            <a:extLst>
              <a:ext uri="{FF2B5EF4-FFF2-40B4-BE49-F238E27FC236}">
                <a16:creationId xmlns:a16="http://schemas.microsoft.com/office/drawing/2014/main" id="{83CBDD81-0548-4E79-84A0-CB142093EB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5785453"/>
              </p:ext>
            </p:extLst>
          </p:nvPr>
        </p:nvGraphicFramePr>
        <p:xfrm>
          <a:off x="5238913" y="1888887"/>
          <a:ext cx="1866289" cy="17863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6" name="다이어그램 35">
            <a:extLst>
              <a:ext uri="{FF2B5EF4-FFF2-40B4-BE49-F238E27FC236}">
                <a16:creationId xmlns:a16="http://schemas.microsoft.com/office/drawing/2014/main" id="{D6748963-4393-4305-A005-0DC6AC3841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2439465"/>
              </p:ext>
            </p:extLst>
          </p:nvPr>
        </p:nvGraphicFramePr>
        <p:xfrm>
          <a:off x="7445761" y="1962116"/>
          <a:ext cx="1613999" cy="1512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9" name="별: 꼭짓점 8개 38">
            <a:extLst>
              <a:ext uri="{FF2B5EF4-FFF2-40B4-BE49-F238E27FC236}">
                <a16:creationId xmlns:a16="http://schemas.microsoft.com/office/drawing/2014/main" id="{9081550F-FD19-438E-AC3A-9E1F5388091B}"/>
              </a:ext>
            </a:extLst>
          </p:cNvPr>
          <p:cNvSpPr/>
          <p:nvPr/>
        </p:nvSpPr>
        <p:spPr>
          <a:xfrm>
            <a:off x="6021224" y="1328705"/>
            <a:ext cx="2455685" cy="466255"/>
          </a:xfrm>
          <a:prstGeom prst="star8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전신운동</a:t>
            </a:r>
          </a:p>
        </p:txBody>
      </p:sp>
      <p:sp>
        <p:nvSpPr>
          <p:cNvPr id="38" name="한쪽 모서리는 잘리고 다른 쪽 모서리는 둥근 사각형 5">
            <a:extLst>
              <a:ext uri="{FF2B5EF4-FFF2-40B4-BE49-F238E27FC236}">
                <a16:creationId xmlns:a16="http://schemas.microsoft.com/office/drawing/2014/main" id="{76F10656-6CC5-45FC-AB76-6B9E5BF8B124}"/>
              </a:ext>
            </a:extLst>
          </p:cNvPr>
          <p:cNvSpPr/>
          <p:nvPr/>
        </p:nvSpPr>
        <p:spPr>
          <a:xfrm flipH="1">
            <a:off x="544892" y="1224495"/>
            <a:ext cx="4286280" cy="4644850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6" name="팔각형 55">
            <a:extLst>
              <a:ext uri="{FF2B5EF4-FFF2-40B4-BE49-F238E27FC236}">
                <a16:creationId xmlns:a16="http://schemas.microsoft.com/office/drawing/2014/main" id="{D07B6F1D-CA1C-4DCE-A869-CDDFEAF8A3F9}"/>
              </a:ext>
            </a:extLst>
          </p:cNvPr>
          <p:cNvSpPr/>
          <p:nvPr/>
        </p:nvSpPr>
        <p:spPr>
          <a:xfrm>
            <a:off x="711325" y="3552794"/>
            <a:ext cx="3953414" cy="2168549"/>
          </a:xfrm>
          <a:prstGeom prst="octagon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9" name="십자형 58">
            <a:extLst>
              <a:ext uri="{FF2B5EF4-FFF2-40B4-BE49-F238E27FC236}">
                <a16:creationId xmlns:a16="http://schemas.microsoft.com/office/drawing/2014/main" id="{D7F8C2CA-FC85-4E58-AB76-C27D7EB3CD09}"/>
              </a:ext>
            </a:extLst>
          </p:cNvPr>
          <p:cNvSpPr/>
          <p:nvPr/>
        </p:nvSpPr>
        <p:spPr>
          <a:xfrm>
            <a:off x="3031763" y="1975638"/>
            <a:ext cx="1552844" cy="591336"/>
          </a:xfrm>
          <a:prstGeom prst="plus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오프로드</a:t>
            </a:r>
          </a:p>
        </p:txBody>
      </p:sp>
      <p:sp>
        <p:nvSpPr>
          <p:cNvPr id="60" name="설명선: 왼쪽/오른쪽 화살표 59">
            <a:extLst>
              <a:ext uri="{FF2B5EF4-FFF2-40B4-BE49-F238E27FC236}">
                <a16:creationId xmlns:a16="http://schemas.microsoft.com/office/drawing/2014/main" id="{0226D177-5E48-43A2-A5EB-7A8AA6F36E82}"/>
              </a:ext>
            </a:extLst>
          </p:cNvPr>
          <p:cNvSpPr/>
          <p:nvPr/>
        </p:nvSpPr>
        <p:spPr>
          <a:xfrm>
            <a:off x="854856" y="2826566"/>
            <a:ext cx="1489987" cy="488260"/>
          </a:xfrm>
          <a:prstGeom prst="leftRightArrowCallout">
            <a:avLst>
              <a:gd name="adj1" fmla="val 50000"/>
              <a:gd name="adj2" fmla="val 25000"/>
              <a:gd name="adj3" fmla="val 25000"/>
              <a:gd name="adj4" fmla="val 63510"/>
            </a:avLst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고속성</a:t>
            </a:r>
            <a:endParaRPr lang="ko-KR" altLang="en-US" dirty="0">
              <a:solidFill>
                <a:schemeClr val="bg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1" name="사각형: 잘린 위쪽 모서리 60">
            <a:extLst>
              <a:ext uri="{FF2B5EF4-FFF2-40B4-BE49-F238E27FC236}">
                <a16:creationId xmlns:a16="http://schemas.microsoft.com/office/drawing/2014/main" id="{44353E44-A6B7-4FE5-AEFA-4EF9531D00C9}"/>
              </a:ext>
            </a:extLst>
          </p:cNvPr>
          <p:cNvSpPr/>
          <p:nvPr/>
        </p:nvSpPr>
        <p:spPr>
          <a:xfrm>
            <a:off x="3111444" y="2771136"/>
            <a:ext cx="1393483" cy="530577"/>
          </a:xfrm>
          <a:prstGeom prst="snip2Same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롱 라이딩</a:t>
            </a:r>
          </a:p>
        </p:txBody>
      </p:sp>
      <p:sp>
        <p:nvSpPr>
          <p:cNvPr id="64" name="리본: 위로 기울어짐 63">
            <a:extLst>
              <a:ext uri="{FF2B5EF4-FFF2-40B4-BE49-F238E27FC236}">
                <a16:creationId xmlns:a16="http://schemas.microsoft.com/office/drawing/2014/main" id="{50858DAA-5095-4C34-9640-124D9C791868}"/>
              </a:ext>
            </a:extLst>
          </p:cNvPr>
          <p:cNvSpPr/>
          <p:nvPr/>
        </p:nvSpPr>
        <p:spPr>
          <a:xfrm flipH="1">
            <a:off x="918365" y="1310037"/>
            <a:ext cx="3539334" cy="490853"/>
          </a:xfrm>
          <a:prstGeom prst="ribbon2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자전거의 종류</a:t>
            </a:r>
          </a:p>
        </p:txBody>
      </p:sp>
      <p:sp>
        <p:nvSpPr>
          <p:cNvPr id="65" name="사다리꼴 64">
            <a:extLst>
              <a:ext uri="{FF2B5EF4-FFF2-40B4-BE49-F238E27FC236}">
                <a16:creationId xmlns:a16="http://schemas.microsoft.com/office/drawing/2014/main" id="{E36B5F12-37C2-42A7-B564-39D9D952FD4E}"/>
              </a:ext>
            </a:extLst>
          </p:cNvPr>
          <p:cNvSpPr/>
          <p:nvPr/>
        </p:nvSpPr>
        <p:spPr>
          <a:xfrm>
            <a:off x="854856" y="2009389"/>
            <a:ext cx="1489987" cy="538602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통근통학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7" name="눈물 방울 56">
            <a:extLst>
              <a:ext uri="{FF2B5EF4-FFF2-40B4-BE49-F238E27FC236}">
                <a16:creationId xmlns:a16="http://schemas.microsoft.com/office/drawing/2014/main" id="{3B84F6D5-B57E-4569-9283-977E693BF64F}"/>
              </a:ext>
            </a:extLst>
          </p:cNvPr>
          <p:cNvSpPr/>
          <p:nvPr/>
        </p:nvSpPr>
        <p:spPr>
          <a:xfrm flipH="1">
            <a:off x="2911114" y="4771236"/>
            <a:ext cx="1440000" cy="648000"/>
          </a:xfrm>
          <a:prstGeom prst="teardrop">
            <a:avLst/>
          </a:prstGeom>
          <a:solidFill>
            <a:srgbClr val="AFEA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마운틴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바이크</a:t>
            </a:r>
          </a:p>
        </p:txBody>
      </p:sp>
      <p:sp>
        <p:nvSpPr>
          <p:cNvPr id="58" name="눈물 방울 57">
            <a:extLst>
              <a:ext uri="{FF2B5EF4-FFF2-40B4-BE49-F238E27FC236}">
                <a16:creationId xmlns:a16="http://schemas.microsoft.com/office/drawing/2014/main" id="{94A599EA-0AFF-4BF9-A698-DCDA4FE8A3F6}"/>
              </a:ext>
            </a:extLst>
          </p:cNvPr>
          <p:cNvSpPr/>
          <p:nvPr/>
        </p:nvSpPr>
        <p:spPr>
          <a:xfrm>
            <a:off x="1024950" y="4771236"/>
            <a:ext cx="1440000" cy="648000"/>
          </a:xfrm>
          <a:prstGeom prst="teardrop">
            <a:avLst/>
          </a:prstGeom>
          <a:solidFill>
            <a:srgbClr val="AFEA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미니</a:t>
            </a:r>
            <a:b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벨로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3" name="L 도형 62">
            <a:extLst>
              <a:ext uri="{FF2B5EF4-FFF2-40B4-BE49-F238E27FC236}">
                <a16:creationId xmlns:a16="http://schemas.microsoft.com/office/drawing/2014/main" id="{83221D16-2D0B-4A36-A55B-FC0C8B3B6C64}"/>
              </a:ext>
            </a:extLst>
          </p:cNvPr>
          <p:cNvSpPr/>
          <p:nvPr/>
        </p:nvSpPr>
        <p:spPr>
          <a:xfrm flipH="1">
            <a:off x="1024950" y="3941850"/>
            <a:ext cx="1440000" cy="648000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로드 바이크</a:t>
            </a:r>
          </a:p>
        </p:txBody>
      </p:sp>
      <p:sp>
        <p:nvSpPr>
          <p:cNvPr id="114" name="배지 113">
            <a:extLst>
              <a:ext uri="{FF2B5EF4-FFF2-40B4-BE49-F238E27FC236}">
                <a16:creationId xmlns:a16="http://schemas.microsoft.com/office/drawing/2014/main" id="{7A6BFCE5-A0A3-42DF-A312-CF7DAAB21449}"/>
              </a:ext>
            </a:extLst>
          </p:cNvPr>
          <p:cNvSpPr/>
          <p:nvPr/>
        </p:nvSpPr>
        <p:spPr>
          <a:xfrm rot="20706141">
            <a:off x="2941894" y="3958718"/>
            <a:ext cx="1308780" cy="648000"/>
          </a:xfrm>
          <a:prstGeom prst="plaqu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자전거의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F1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머신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C174BD32-1097-42A7-9882-682382A36D01}"/>
              </a:ext>
            </a:extLst>
          </p:cNvPr>
          <p:cNvSpPr txBox="1"/>
          <p:nvPr/>
        </p:nvSpPr>
        <p:spPr>
          <a:xfrm>
            <a:off x="6174497" y="3976463"/>
            <a:ext cx="2149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유산소 운동</a:t>
            </a:r>
          </a:p>
        </p:txBody>
      </p:sp>
      <p:sp>
        <p:nvSpPr>
          <p:cNvPr id="37" name="오각형 10">
            <a:extLst>
              <a:ext uri="{FF2B5EF4-FFF2-40B4-BE49-F238E27FC236}">
                <a16:creationId xmlns:a16="http://schemas.microsoft.com/office/drawing/2014/main" id="{FE2F65EC-B641-4796-860F-E622A5184673}"/>
              </a:ext>
            </a:extLst>
          </p:cNvPr>
          <p:cNvSpPr/>
          <p:nvPr/>
        </p:nvSpPr>
        <p:spPr>
          <a:xfrm>
            <a:off x="5779379" y="4667297"/>
            <a:ext cx="2473382" cy="464655"/>
          </a:xfrm>
          <a:prstGeom prst="flowChartOnlineStorage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근육 발달</a:t>
            </a:r>
          </a:p>
        </p:txBody>
      </p:sp>
      <p:sp>
        <p:nvSpPr>
          <p:cNvPr id="5" name="오각형 10">
            <a:extLst>
              <a:ext uri="{FF2B5EF4-FFF2-40B4-BE49-F238E27FC236}">
                <a16:creationId xmlns:a16="http://schemas.microsoft.com/office/drawing/2014/main" id="{598FF42A-550B-E0C2-1888-0D5618FA68E4}"/>
              </a:ext>
            </a:extLst>
          </p:cNvPr>
          <p:cNvSpPr/>
          <p:nvPr/>
        </p:nvSpPr>
        <p:spPr>
          <a:xfrm flipH="1">
            <a:off x="6402813" y="5130464"/>
            <a:ext cx="2473382" cy="464655"/>
          </a:xfrm>
          <a:prstGeom prst="flowChartOnlineStorage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심장 발달</a:t>
            </a: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DA0385B5-3DE4-4C92-A51F-FB5B12A30072}"/>
              </a:ext>
            </a:extLst>
          </p:cNvPr>
          <p:cNvCxnSpPr>
            <a:cxnSpLocks/>
            <a:stCxn id="58" idx="0"/>
            <a:endCxn id="57" idx="0"/>
          </p:cNvCxnSpPr>
          <p:nvPr/>
        </p:nvCxnSpPr>
        <p:spPr>
          <a:xfrm>
            <a:off x="2464950" y="5095236"/>
            <a:ext cx="446164" cy="0"/>
          </a:xfrm>
          <a:prstGeom prst="straightConnector1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화살표: 톱니 모양의 오른쪽 16">
            <a:extLst>
              <a:ext uri="{FF2B5EF4-FFF2-40B4-BE49-F238E27FC236}">
                <a16:creationId xmlns:a16="http://schemas.microsoft.com/office/drawing/2014/main" id="{038D6EAA-2A70-227C-D63A-9B406619C7F0}"/>
              </a:ext>
            </a:extLst>
          </p:cNvPr>
          <p:cNvSpPr/>
          <p:nvPr/>
        </p:nvSpPr>
        <p:spPr>
          <a:xfrm>
            <a:off x="2519543" y="2100246"/>
            <a:ext cx="336979" cy="336979"/>
          </a:xfrm>
          <a:prstGeom prst="notchedRightArrow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13676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843</TotalTime>
  <Words>196</Words>
  <Application>Microsoft Office PowerPoint</Application>
  <PresentationFormat>A4 용지(210x297mm)</PresentationFormat>
  <Paragraphs>60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자전거 교육 및 운동 원리</vt:lpstr>
      <vt:lpstr>2. 사이클링 장비 설명</vt:lpstr>
      <vt:lpstr>3. 공영자전거 운영 현황</vt:lpstr>
      <vt:lpstr>4. 자전거의 종류 및 운동 효과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유가희</cp:lastModifiedBy>
  <cp:revision>111</cp:revision>
  <cp:lastPrinted>2023-09-30T02:28:48Z</cp:lastPrinted>
  <dcterms:created xsi:type="dcterms:W3CDTF">2023-07-20T02:58:21Z</dcterms:created>
  <dcterms:modified xsi:type="dcterms:W3CDTF">2024-01-13T01:53:52Z</dcterms:modified>
</cp:coreProperties>
</file>